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1" r:id="rId4"/>
    <p:sldId id="269" r:id="rId5"/>
    <p:sldId id="266" r:id="rId6"/>
    <p:sldId id="267" r:id="rId7"/>
    <p:sldId id="270" r:id="rId8"/>
    <p:sldId id="271" r:id="rId9"/>
    <p:sldId id="263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342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Condensed" pitchFamily="34" charset="0"/>
              </a:rPr>
              <a:t>Использование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Bahnschrift SemiCondensed" pitchFamily="34" charset="0"/>
              </a:rPr>
              <a:t>ТРИЗ-технологий в процессе ознакомления детей старшего дошкольного возраста с историей родного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Condensed" pitchFamily="34" charset="0"/>
              </a:rPr>
              <a:t>города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   </a:t>
            </a:r>
            <a:r>
              <a:rPr lang="ru-RU" dirty="0"/>
              <a:t>Муниципальное бюджетное дошкольное образовательное учреждение детский сад №9 г. Амурска Амурского муниципального района Хабаровского края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5949280"/>
            <a:ext cx="160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Берина О.В 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5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E40C6B8-0A21-4086-8DED-A0CD27A3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59"/>
            <a:ext cx="9144000" cy="685799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50F95B6-60B7-4845-9CD4-789984B0C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274638"/>
            <a:ext cx="3899411" cy="632271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ECC06B-0CFD-4EEA-9625-668C2C587FC3}"/>
              </a:ext>
            </a:extLst>
          </p:cNvPr>
          <p:cNvSpPr/>
          <p:nvPr/>
        </p:nvSpPr>
        <p:spPr>
          <a:xfrm>
            <a:off x="4427984" y="54868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набережной Амурска 23 мая появилась скульптура «Ангел-Хранитель Добра и Мира». Бронзовая статуя с голубкой в руках высотой 3,5 метра стоит на 11-метровой колонне. Скульптуру создал заслуженный художник России Петр </a:t>
            </a:r>
            <a:r>
              <a:rPr lang="ru-RU" sz="2400" b="1" dirty="0" err="1"/>
              <a:t>Стронский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83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7282" cy="66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3649"/>
            <a:ext cx="4289301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219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23728" y="1628800"/>
            <a:ext cx="367240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4624"/>
            <a:ext cx="76328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ТЕХНОЛОГИЯ </a:t>
            </a:r>
            <a:r>
              <a:rPr lang="ru-RU" sz="4400" b="1" dirty="0">
                <a:solidFill>
                  <a:srgbClr val="FFFF00"/>
                </a:solidFill>
              </a:rPr>
              <a:t>ТРИЗ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1844824"/>
            <a:ext cx="2383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Т-ТЕОРИЯ</a:t>
            </a:r>
          </a:p>
          <a:p>
            <a:r>
              <a:rPr lang="ru-RU" dirty="0"/>
              <a:t>Р-РЕШЕНИЕ</a:t>
            </a:r>
          </a:p>
          <a:p>
            <a:r>
              <a:rPr lang="ru-RU" dirty="0"/>
              <a:t>И-ИЗОБРЕТАТЕЛЬСКИХ</a:t>
            </a:r>
          </a:p>
          <a:p>
            <a:r>
              <a:rPr lang="ru-RU" dirty="0"/>
              <a:t>З-ЗАДАЧ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3728" y="1466061"/>
            <a:ext cx="4680520" cy="20882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Т-</a:t>
            </a:r>
            <a:r>
              <a:rPr lang="ru-RU" sz="2800" b="1" dirty="0">
                <a:solidFill>
                  <a:schemeClr val="tx1"/>
                </a:solidFill>
              </a:rPr>
              <a:t>ТЕОРИЯ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Р-</a:t>
            </a:r>
            <a:r>
              <a:rPr lang="ru-RU" sz="2800" b="1" dirty="0">
                <a:solidFill>
                  <a:schemeClr val="tx1"/>
                </a:solidFill>
              </a:rPr>
              <a:t>РЕШЕНИЕ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И-</a:t>
            </a:r>
            <a:r>
              <a:rPr lang="ru-RU" sz="2800" b="1" dirty="0">
                <a:solidFill>
                  <a:schemeClr val="tx1"/>
                </a:solidFill>
              </a:rPr>
              <a:t>ИЗОБРЕТАТЕЛЬСКИХ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З-</a:t>
            </a:r>
            <a:r>
              <a:rPr lang="ru-RU" sz="2800" b="1" dirty="0">
                <a:solidFill>
                  <a:schemeClr val="tx1"/>
                </a:solidFill>
              </a:rPr>
              <a:t>ЗАДАЧ</a:t>
            </a:r>
          </a:p>
        </p:txBody>
      </p:sp>
      <p:sp>
        <p:nvSpPr>
          <p:cNvPr id="11" name="Стрелка вниз 10"/>
          <p:cNvSpPr/>
          <p:nvPr/>
        </p:nvSpPr>
        <p:spPr>
          <a:xfrm rot="2112450">
            <a:off x="1951356" y="3726812"/>
            <a:ext cx="792088" cy="1152128"/>
          </a:xfrm>
          <a:prstGeom prst="downArrow">
            <a:avLst>
              <a:gd name="adj1" fmla="val 57721"/>
              <a:gd name="adj2" fmla="val 56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0107">
            <a:off x="6116631" y="3618064"/>
            <a:ext cx="9572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27584" y="4869160"/>
            <a:ext cx="2991840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Системность мышления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3707" y="4858780"/>
            <a:ext cx="2991840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Развитие творческого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957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ТРИЗ\Амурские_остр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26" y="813493"/>
            <a:ext cx="2634089" cy="16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:\ТРИЗ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4" y="484805"/>
            <a:ext cx="3096344" cy="21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:\ТРИЗ\0a17e596-9114-4c80-8cb2-de651e0aea2d_1720x1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2" y="2797451"/>
            <a:ext cx="2491434" cy="17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ТРИЗ\landscape-forest-lake-nature-reflection-green-river-spruce-national-park-wilderness-fir-conifer-tree-autumn-leaf-mountain-plant-meadow-woodland-habitat-natural-environment-woody-plant-mountainous-landforms-geographical-feature-ec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5" y="2797451"/>
            <a:ext cx="2779040" cy="17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6556" y="188640"/>
            <a:ext cx="3141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Игра «</a:t>
            </a:r>
            <a:r>
              <a:rPr lang="ru-RU" b="1" dirty="0" err="1"/>
              <a:t>Объяснялки</a:t>
            </a:r>
            <a:r>
              <a:rPr lang="ru-RU" b="1" dirty="0"/>
              <a:t>»</a:t>
            </a:r>
          </a:p>
        </p:txBody>
      </p:sp>
      <p:pic>
        <p:nvPicPr>
          <p:cNvPr id="7" name="Picture 8" descr="H:\ТРИЗ\h-18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7943"/>
            <a:ext cx="2979030" cy="19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:\ТРИЗ\h-186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6" y="4660786"/>
            <a:ext cx="2957502" cy="18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:\ТРИЗ\kwWGCA5t9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90613"/>
            <a:ext cx="2669737" cy="17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:\ТРИЗ\scale_12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32" y="813494"/>
            <a:ext cx="2585864" cy="1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241050" cy="617828"/>
          </a:xfrm>
        </p:spPr>
        <p:txBody>
          <a:bodyPr>
            <a:normAutofit/>
          </a:bodyPr>
          <a:lstStyle/>
          <a:p>
            <a:r>
              <a:rPr lang="ru-RU" sz="2400" dirty="0"/>
              <a:t>Игра «Объяснялки»</a:t>
            </a:r>
          </a:p>
        </p:txBody>
      </p:sp>
      <p:pic>
        <p:nvPicPr>
          <p:cNvPr id="1027" name="Picture 3" descr="H:\ТРИЗ\Амурские_остр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4" y="836712"/>
            <a:ext cx="2521018" cy="16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ТРИЗ\landscape-forest-lake-nature-reflection-green-river-spruce-national-park-wilderness-fir-conifer-tree-autumn-leaf-mountain-plant-meadow-woodland-habitat-natural-environment-woody-plant-mountainous-landforms-geographical-feature-ec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836712"/>
            <a:ext cx="2573629" cy="1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ТРИЗ\scale_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31" y="813494"/>
            <a:ext cx="2585864" cy="1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ТРИЗ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33" y="2790560"/>
            <a:ext cx="25523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ТРИЗ\0a17e596-9114-4c80-8cb2-de651e0aea2d_1720x10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4" y="2790560"/>
            <a:ext cx="2521018" cy="17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ТРИЗ\h-189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1" y="2905702"/>
            <a:ext cx="2501613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ТРИЗ\kwWGCA5t9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11" y="4695810"/>
            <a:ext cx="2894542" cy="18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ТРИЗ\h-1865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70" y="4726345"/>
            <a:ext cx="2957502" cy="18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943" y="836712"/>
            <a:ext cx="37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3053" y="98072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6134" y="980728"/>
            <a:ext cx="28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71" y="2955114"/>
            <a:ext cx="3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844" y="295511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6134" y="2955114"/>
            <a:ext cx="41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6472" y="471164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2096" y="4815630"/>
            <a:ext cx="37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377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6"/>
            <a:ext cx="9087346" cy="683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812" y="0"/>
            <a:ext cx="396044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Игра «Хорошо-Плохо»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7760"/>
            <a:ext cx="518457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80" y="3501510"/>
            <a:ext cx="506995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113"/>
            <a:ext cx="909002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3" r="37206" b="24541"/>
          <a:stretch/>
        </p:blipFill>
        <p:spPr bwMode="auto">
          <a:xfrm>
            <a:off x="50398" y="52525"/>
            <a:ext cx="6552728" cy="33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15" y="3212976"/>
            <a:ext cx="5651173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113"/>
            <a:ext cx="909637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008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" y="188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462"/>
            <a:ext cx="8229600" cy="796950"/>
          </a:xfrm>
        </p:spPr>
        <p:txBody>
          <a:bodyPr>
            <a:normAutofit/>
          </a:bodyPr>
          <a:lstStyle/>
          <a:p>
            <a:r>
              <a:rPr lang="ru-RU" b="1" dirty="0"/>
              <a:t>Игра «Да-Нет»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13176"/>
            <a:ext cx="5868144" cy="172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r="29015"/>
          <a:stretch/>
        </p:blipFill>
        <p:spPr bwMode="auto">
          <a:xfrm>
            <a:off x="251520" y="836712"/>
            <a:ext cx="395563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1268760"/>
            <a:ext cx="43924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Стелу «Мелодия» установили в 1973 году, к 15-летию Амурска, </a:t>
            </a:r>
          </a:p>
          <a:p>
            <a:pPr algn="just"/>
            <a:r>
              <a:rPr lang="ru-RU" sz="3200" b="1" dirty="0"/>
              <a:t>когда рабочий поселок первостроителей </a:t>
            </a:r>
          </a:p>
          <a:p>
            <a:pPr algn="just"/>
            <a:r>
              <a:rPr lang="ru-RU" sz="3200" b="1" dirty="0"/>
              <a:t>наконец получил статус города.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05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«Объяснялки»</vt:lpstr>
      <vt:lpstr>Игра «Хорошо-Плохо»</vt:lpstr>
      <vt:lpstr>Презентация PowerPoint</vt:lpstr>
      <vt:lpstr>Презентация PowerPoint</vt:lpstr>
      <vt:lpstr>Игра «Да-Нет»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Berina</dc:creator>
  <cp:lastModifiedBy>Olga Berina</cp:lastModifiedBy>
  <cp:revision>19</cp:revision>
  <dcterms:created xsi:type="dcterms:W3CDTF">2025-02-10T10:11:33Z</dcterms:created>
  <dcterms:modified xsi:type="dcterms:W3CDTF">2025-02-18T09:40:26Z</dcterms:modified>
</cp:coreProperties>
</file>