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7" r:id="rId1"/>
  </p:sldMasterIdLst>
  <p:notesMasterIdLst>
    <p:notesMasterId r:id="rId42"/>
  </p:notesMasterIdLst>
  <p:sldIdLst>
    <p:sldId id="256" r:id="rId2"/>
    <p:sldId id="298" r:id="rId3"/>
    <p:sldId id="257" r:id="rId4"/>
    <p:sldId id="258" r:id="rId5"/>
    <p:sldId id="259" r:id="rId6"/>
    <p:sldId id="260" r:id="rId7"/>
    <p:sldId id="296" r:id="rId8"/>
    <p:sldId id="297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1C604-0C8B-4616-9B55-6B3462DB4147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96D25-2496-4E9B-8496-6D4B73ED6B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12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96D25-2496-4E9B-8496-6D4B73ED6B0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192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76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975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242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1464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603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35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029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329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213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9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2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95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193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67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03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38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9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27B1A4F-80EA-492A-884B-608FC7D52791}" type="datetimeFigureOut">
              <a:rPr lang="ru-RU" smtClean="0"/>
              <a:pPr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D8D037-1D23-44D6-A32C-9F0B97925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94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8072494" cy="5214974"/>
          </a:xfrm>
        </p:spPr>
        <p:txBody>
          <a:bodyPr>
            <a:noAutofit/>
          </a:bodyPr>
          <a:lstStyle/>
          <a:p>
            <a:r>
              <a:rPr lang="ru-RU" b="1" cap="none" dirty="0" smtClean="0">
                <a:ln w="5000" cmpd="sng">
                  <a:solidFill>
                    <a:schemeClr val="bg2"/>
                  </a:solidFill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Применение </a:t>
            </a:r>
            <a:r>
              <a:rPr lang="ru-RU" b="1" cap="none" dirty="0">
                <a:ln w="5000" cmpd="sng">
                  <a:solidFill>
                    <a:schemeClr val="bg2"/>
                  </a:solidFill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технологии «Лента-времени» в формировании у детей </a:t>
            </a:r>
            <a:r>
              <a:rPr lang="ru-RU" b="1" cap="none" dirty="0" smtClean="0">
                <a:ln w="5000" cmpd="sng">
                  <a:solidFill>
                    <a:schemeClr val="bg2"/>
                  </a:solidFill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старшего дошкольного  </a:t>
            </a:r>
            <a:r>
              <a:rPr lang="ru-RU" b="1" cap="none" dirty="0">
                <a:ln w="5000" cmpd="sng">
                  <a:solidFill>
                    <a:schemeClr val="bg2"/>
                  </a:solidFill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возраста исторических представлений о родном </a:t>
            </a:r>
            <a:r>
              <a:rPr lang="ru-RU" b="1" cap="none" dirty="0" smtClean="0">
                <a:ln w="5000" cmpd="sng">
                  <a:solidFill>
                    <a:schemeClr val="bg2"/>
                  </a:solidFill>
                  <a:prstDash val="solid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городе</a:t>
            </a:r>
            <a:endParaRPr lang="ru-RU" b="1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580526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Чемоданова</a:t>
            </a:r>
            <a:r>
              <a:rPr lang="ru-RU" dirty="0" smtClean="0"/>
              <a:t> И.В., воспитатель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24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2852"/>
            <a:ext cx="403019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64" y="4005064"/>
            <a:ext cx="3187818" cy="287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2852"/>
            <a:ext cx="403244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19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62744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ПРОШЛОЕ         НАСТОЯЩЕЕ       БУДУЩЕЕ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428868"/>
            <a:ext cx="2588939" cy="301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09824"/>
            <a:ext cx="2592288" cy="296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00760" y="2357430"/>
            <a:ext cx="2592288" cy="2963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892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5" y="332656"/>
            <a:ext cx="4499992" cy="5824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5" y="332656"/>
            <a:ext cx="4484749" cy="570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61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2221" y="342097"/>
            <a:ext cx="6579238" cy="5940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03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" y="142852"/>
            <a:ext cx="8770800" cy="659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09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9" y="428604"/>
            <a:ext cx="7462862" cy="1143008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Ул. Школьная</a:t>
            </a:r>
            <a:endParaRPr lang="ru-RU" b="1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34" y="-71461"/>
            <a:ext cx="5143536" cy="842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531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57166"/>
            <a:ext cx="5214974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59034" y="227454"/>
            <a:ext cx="2500330" cy="290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80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105804" cy="1214446"/>
          </a:xfrm>
        </p:spPr>
        <p:txBody>
          <a:bodyPr/>
          <a:lstStyle/>
          <a:p>
            <a:pPr algn="ctr"/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Пр. Мира</a:t>
            </a:r>
            <a:endParaRPr lang="ru-RU" b="1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20249" y="-191478"/>
            <a:ext cx="4929221" cy="831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66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02843" y="126455"/>
            <a:ext cx="267954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53586"/>
            <a:ext cx="4782172" cy="631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71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357166"/>
            <a:ext cx="8034366" cy="1428760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Пр. Комсомольский</a:t>
            </a:r>
            <a:br>
              <a:rPr lang="ru-RU" b="1" cap="none" dirty="0" smtClean="0">
                <a:latin typeface="Arial" pitchFamily="34" charset="0"/>
                <a:cs typeface="Arial" pitchFamily="34" charset="0"/>
              </a:rPr>
            </a:br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кинотеатр «Молодость»</a:t>
            </a:r>
            <a:endParaRPr lang="ru-RU" b="1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2667" y="39491"/>
            <a:ext cx="4698666" cy="842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177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129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Цель технологии:</a:t>
            </a:r>
          </a:p>
          <a:p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 smtClean="0"/>
              <a:t>формирование </a:t>
            </a:r>
            <a:r>
              <a:rPr lang="ru-RU" sz="2400" b="1" dirty="0"/>
              <a:t>у детей целостной картины мира на основе понимания исторического </a:t>
            </a:r>
            <a:r>
              <a:rPr lang="ru-RU" sz="2400" b="1" dirty="0" smtClean="0"/>
              <a:t>времени – от прошлого</a:t>
            </a:r>
            <a:r>
              <a:rPr lang="ru-RU" sz="2400" b="1" dirty="0"/>
              <a:t>, через настоящее, к будущему.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0796" y="2276872"/>
            <a:ext cx="869323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 </a:t>
            </a:r>
            <a:r>
              <a:rPr lang="ru-RU" sz="2800" b="1" dirty="0"/>
              <a:t>Задачи</a:t>
            </a:r>
            <a:r>
              <a:rPr lang="ru-RU" sz="2800" b="1" dirty="0" smtClean="0"/>
              <a:t>:</a:t>
            </a:r>
          </a:p>
          <a:p>
            <a:pPr algn="just"/>
            <a:endParaRPr lang="ru-RU" sz="1400" b="1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200" dirty="0" smtClean="0"/>
              <a:t> </a:t>
            </a:r>
            <a:r>
              <a:rPr lang="ru-RU" sz="2800" b="1" dirty="0" smtClean="0"/>
              <a:t>формировать </a:t>
            </a:r>
            <a:r>
              <a:rPr lang="ru-RU" sz="2800" b="1" dirty="0"/>
              <a:t>начальные представления детей об истории родного города и его </a:t>
            </a:r>
            <a:r>
              <a:rPr lang="ru-RU" sz="2800" b="1" dirty="0" smtClean="0"/>
              <a:t>достопримечательностях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800" b="1" dirty="0" smtClean="0"/>
              <a:t> расширять </a:t>
            </a:r>
            <a:r>
              <a:rPr lang="ru-RU" sz="2800" b="1" dirty="0"/>
              <a:t>кругозор </a:t>
            </a:r>
            <a:r>
              <a:rPr lang="ru-RU" sz="2800" b="1" dirty="0" smtClean="0"/>
              <a:t>детей;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800" b="1" dirty="0" smtClean="0"/>
              <a:t> развивать </a:t>
            </a:r>
            <a:r>
              <a:rPr lang="ru-RU" sz="2800" b="1" dirty="0"/>
              <a:t>познавательный </a:t>
            </a:r>
            <a:r>
              <a:rPr lang="ru-RU" sz="2800" b="1" dirty="0" smtClean="0"/>
              <a:t>интерес;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800" b="1" dirty="0" smtClean="0"/>
              <a:t> воспитывать </a:t>
            </a:r>
            <a:r>
              <a:rPr lang="ru-RU" sz="2800" b="1" dirty="0"/>
              <a:t>любовь к родному городу.</a:t>
            </a:r>
          </a:p>
        </p:txBody>
      </p:sp>
    </p:spTree>
    <p:extLst>
      <p:ext uri="{BB962C8B-B14F-4D97-AF65-F5344CB8AC3E}">
        <p14:creationId xmlns:p14="http://schemas.microsoft.com/office/powerpoint/2010/main" val="18410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76313" y="-161329"/>
            <a:ext cx="246347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42852"/>
            <a:ext cx="4857784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12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7" y="357166"/>
            <a:ext cx="8105804" cy="1428760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Пр. Мира </a:t>
            </a:r>
            <a:br>
              <a:rPr lang="ru-RU" b="1" cap="none" dirty="0" smtClean="0">
                <a:latin typeface="Arial" pitchFamily="34" charset="0"/>
                <a:cs typeface="Arial" pitchFamily="34" charset="0"/>
              </a:rPr>
            </a:br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1 микрорайон</a:t>
            </a:r>
            <a:endParaRPr lang="ru-RU" b="1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1635" y="-122864"/>
            <a:ext cx="4826419" cy="8501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0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1171" y="121521"/>
            <a:ext cx="2684508" cy="3298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57166"/>
            <a:ext cx="4786346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69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428604"/>
            <a:ext cx="8034366" cy="1285884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Пр. Строителей, 5 </a:t>
            </a:r>
            <a:r>
              <a:rPr lang="ru-RU" b="1" cap="none" dirty="0" err="1" smtClean="0">
                <a:latin typeface="Arial" pitchFamily="34" charset="0"/>
                <a:cs typeface="Arial" pitchFamily="34" charset="0"/>
              </a:rPr>
              <a:t>мкр</a:t>
            </a:r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ru-RU" b="1" cap="none" dirty="0" smtClean="0">
                <a:latin typeface="Arial" pitchFamily="34" charset="0"/>
                <a:cs typeface="Arial" pitchFamily="34" charset="0"/>
              </a:rPr>
            </a:br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«Дом быта»</a:t>
            </a:r>
            <a:endParaRPr lang="ru-RU" b="1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6740" y="-177971"/>
            <a:ext cx="4998554" cy="864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617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68744" y="46240"/>
            <a:ext cx="2664296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7166"/>
            <a:ext cx="4929222" cy="637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17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1" y="285728"/>
            <a:ext cx="7891490" cy="1357322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Пр. Победы</a:t>
            </a:r>
            <a:br>
              <a:rPr lang="ru-RU" b="1" cap="none" dirty="0" smtClean="0">
                <a:latin typeface="Arial" pitchFamily="34" charset="0"/>
                <a:cs typeface="Arial" pitchFamily="34" charset="0"/>
              </a:rPr>
            </a:br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Детская поликлиника</a:t>
            </a:r>
            <a:endParaRPr lang="ru-RU" b="1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3693" y="-277799"/>
            <a:ext cx="4945179" cy="8501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092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6056" y="-282509"/>
            <a:ext cx="243654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42852"/>
            <a:ext cx="4930204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98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357166"/>
            <a:ext cx="8034366" cy="1357322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Пр. Комсомольский </a:t>
            </a:r>
            <a:br>
              <a:rPr lang="ru-RU" b="1" cap="none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cap="none" dirty="0" smtClean="0">
                <a:latin typeface="Arial" pitchFamily="34" charset="0"/>
                <a:cs typeface="Arial" pitchFamily="34" charset="0"/>
              </a:rPr>
              <a:t>МБДОУ № 14 и МБОУ СОШ №5</a:t>
            </a:r>
            <a:endParaRPr lang="ru-RU" sz="3600" b="1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52631" y="-95299"/>
            <a:ext cx="5143536" cy="833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392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47624" y="-61202"/>
            <a:ext cx="259228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4857784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904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7" y="142852"/>
            <a:ext cx="8105804" cy="1500198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Пр. Строителей </a:t>
            </a:r>
            <a:br>
              <a:rPr lang="ru-RU" b="1" cap="none" dirty="0" smtClean="0">
                <a:latin typeface="Arial" pitchFamily="34" charset="0"/>
                <a:cs typeface="Arial" pitchFamily="34" charset="0"/>
              </a:rPr>
            </a:br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АЦРБ</a:t>
            </a:r>
            <a:endParaRPr lang="ru-RU" b="1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2810" y="-115478"/>
            <a:ext cx="5072097" cy="844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168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424936" cy="6134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187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7158" y="2141"/>
            <a:ext cx="2429779" cy="313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4857784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330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7" y="285728"/>
            <a:ext cx="8105804" cy="1428760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Пр. Комсомольский </a:t>
            </a:r>
            <a:br>
              <a:rPr lang="ru-RU" b="1" cap="none" dirty="0" smtClean="0">
                <a:latin typeface="Arial" pitchFamily="34" charset="0"/>
                <a:cs typeface="Arial" pitchFamily="34" charset="0"/>
              </a:rPr>
            </a:br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2 микрорайон</a:t>
            </a:r>
            <a:endParaRPr lang="ru-RU" b="1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0372" y="12713"/>
            <a:ext cx="5000660" cy="8118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54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9113" y="-12691"/>
            <a:ext cx="2759014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14290"/>
            <a:ext cx="4857784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871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285728"/>
            <a:ext cx="8034366" cy="1428760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Ул. Амурская</a:t>
            </a:r>
            <a:br>
              <a:rPr lang="ru-RU" b="1" cap="none" dirty="0" smtClean="0">
                <a:latin typeface="Arial" pitchFamily="34" charset="0"/>
                <a:cs typeface="Arial" pitchFamily="34" charset="0"/>
              </a:rPr>
            </a:br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ДК «Строитель</a:t>
            </a:r>
            <a:r>
              <a:rPr lang="ru-RU" dirty="0" smtClean="0">
                <a:latin typeface="Arial Black" panose="020B0A04020102020204" pitchFamily="34" charset="0"/>
              </a:rPr>
              <a:t>»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7389" y="-250057"/>
            <a:ext cx="4929222" cy="857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01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78455" y="22280"/>
            <a:ext cx="2473503" cy="3000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5000660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51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7" y="214290"/>
            <a:ext cx="8105804" cy="1214446"/>
          </a:xfrm>
        </p:spPr>
        <p:txBody>
          <a:bodyPr/>
          <a:lstStyle/>
          <a:p>
            <a:pPr algn="ctr"/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Пр. Победы</a:t>
            </a:r>
            <a:endParaRPr lang="ru-RU" b="1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12105" y="-269085"/>
            <a:ext cx="5286411" cy="8396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956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58397" y="56652"/>
            <a:ext cx="2399371" cy="30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57166"/>
            <a:ext cx="5214974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49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7" y="285728"/>
            <a:ext cx="8105804" cy="1428760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Пр. Комсомольский</a:t>
            </a:r>
            <a:br>
              <a:rPr lang="ru-RU" b="1" cap="none" dirty="0" smtClean="0">
                <a:latin typeface="Arial" pitchFamily="34" charset="0"/>
                <a:cs typeface="Arial" pitchFamily="34" charset="0"/>
              </a:rPr>
            </a:br>
            <a:r>
              <a:rPr lang="ru-RU" b="1" cap="none" dirty="0" smtClean="0">
                <a:latin typeface="Arial" pitchFamily="34" charset="0"/>
                <a:cs typeface="Arial" pitchFamily="34" charset="0"/>
              </a:rPr>
              <a:t>ШРМ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1" y="-250057"/>
            <a:ext cx="5072098" cy="857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11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5909" y="-169487"/>
            <a:ext cx="2524840" cy="3149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4929222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1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97620444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00042"/>
            <a:ext cx="4071966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739762044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428604"/>
            <a:ext cx="4155768" cy="2853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7397620444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500438"/>
            <a:ext cx="414340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98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618518"/>
            <a:ext cx="4572032" cy="3381986"/>
          </a:xfrm>
        </p:spPr>
        <p:txBody>
          <a:bodyPr>
            <a:noAutofit/>
          </a:bodyPr>
          <a:lstStyle/>
          <a:p>
            <a:pPr algn="ctr"/>
            <a:r>
              <a:rPr lang="ru-RU" sz="4400" b="1" cap="none" dirty="0">
                <a:latin typeface="Arial" panose="020B0604020202020204" pitchFamily="34" charset="0"/>
                <a:cs typeface="Arial" panose="020B0604020202020204" pitchFamily="34" charset="0"/>
              </a:rPr>
              <a:t>Короткова Надежда Александровна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285860"/>
            <a:ext cx="3287850" cy="450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32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7470648" cy="3240360"/>
          </a:xfrm>
        </p:spPr>
        <p:txBody>
          <a:bodyPr>
            <a:normAutofit/>
          </a:bodyPr>
          <a:lstStyle/>
          <a:p>
            <a:pPr algn="ctr"/>
            <a:r>
              <a:rPr lang="ru-RU" sz="4800" b="1" cap="none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4800" b="1" cap="none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6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433" y="44624"/>
            <a:ext cx="7773338" cy="1596177"/>
          </a:xfrm>
        </p:spPr>
        <p:txBody>
          <a:bodyPr>
            <a:normAutofit/>
          </a:bodyPr>
          <a:lstStyle/>
          <a:p>
            <a:r>
              <a:rPr lang="ru-RU" sz="3600" b="1" cap="none" dirty="0">
                <a:latin typeface="Arial" panose="020B0604020202020204" pitchFamily="34" charset="0"/>
                <a:cs typeface="Arial" panose="020B0604020202020204" pitchFamily="34" charset="0"/>
              </a:rPr>
              <a:t>Дональд </a:t>
            </a:r>
            <a:r>
              <a:rPr lang="ru-RU" sz="3600" b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Биссет</a:t>
            </a:r>
            <a:endParaRPr lang="ru-RU" sz="3600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 contras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5678"/>
            <a:ext cx="4320480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714488"/>
            <a:ext cx="4257234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07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7129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592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48680"/>
            <a:ext cx="8858312" cy="5523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66"/>
            <a:ext cx="9001156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i?id=8c83cb73afc694dee1d3cb5a2bbed1ff49fcc49353d90c7b-560371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040816" cy="2975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44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6722"/>
            <a:ext cx="3581076" cy="328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14290"/>
            <a:ext cx="3260271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4268"/>
            <a:ext cx="3312368" cy="3310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91" y="3385614"/>
            <a:ext cx="3600400" cy="338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66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368</TotalTime>
  <Words>130</Words>
  <Application>Microsoft Office PowerPoint</Application>
  <PresentationFormat>Экран (4:3)</PresentationFormat>
  <Paragraphs>28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Капля</vt:lpstr>
      <vt:lpstr>Применение технологии «Лента-времени» в формировании у детей старшего дошкольного  возраста исторических представлений о родном городе</vt:lpstr>
      <vt:lpstr>Презентация PowerPoint</vt:lpstr>
      <vt:lpstr>Презентация PowerPoint</vt:lpstr>
      <vt:lpstr>Короткова Надежда Александровна</vt:lpstr>
      <vt:lpstr>Дональд Биссет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ПРОШЛОЕ         НАСТОЯЩЕЕ       БУДУЩЕЕ</vt:lpstr>
      <vt:lpstr>Презентация PowerPoint</vt:lpstr>
      <vt:lpstr>Презентация PowerPoint</vt:lpstr>
      <vt:lpstr>Презентация PowerPoint</vt:lpstr>
      <vt:lpstr>Ул. Школьная</vt:lpstr>
      <vt:lpstr>Презентация PowerPoint</vt:lpstr>
      <vt:lpstr>Пр. Мира</vt:lpstr>
      <vt:lpstr>Презентация PowerPoint</vt:lpstr>
      <vt:lpstr>Пр. Комсомольский кинотеатр «Молодость»</vt:lpstr>
      <vt:lpstr>Презентация PowerPoint</vt:lpstr>
      <vt:lpstr>Пр. Мира  1 микрорайон</vt:lpstr>
      <vt:lpstr>Презентация PowerPoint</vt:lpstr>
      <vt:lpstr>Пр. Строителей, 5 мкр. «Дом быта»</vt:lpstr>
      <vt:lpstr>Презентация PowerPoint</vt:lpstr>
      <vt:lpstr>Пр. Победы Детская поликлиника</vt:lpstr>
      <vt:lpstr>Презентация PowerPoint</vt:lpstr>
      <vt:lpstr>Пр. Комсомольский  МБДОУ № 14 и МБОУ СОШ №5</vt:lpstr>
      <vt:lpstr>Презентация PowerPoint</vt:lpstr>
      <vt:lpstr>Пр. Строителей  АЦРБ</vt:lpstr>
      <vt:lpstr>Презентация PowerPoint</vt:lpstr>
      <vt:lpstr>Пр. Комсомольский  2 микрорайон</vt:lpstr>
      <vt:lpstr>Презентация PowerPoint</vt:lpstr>
      <vt:lpstr>Ул. Амурская ДК «Строитель»</vt:lpstr>
      <vt:lpstr>Презентация PowerPoint</vt:lpstr>
      <vt:lpstr>Пр. Победы</vt:lpstr>
      <vt:lpstr>Презентация PowerPoint</vt:lpstr>
      <vt:lpstr>Пр. Комсомольский ШРМ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Серёга Чемоданов</dc:creator>
  <cp:lastModifiedBy>Серёга Чемоданов</cp:lastModifiedBy>
  <cp:revision>38</cp:revision>
  <dcterms:created xsi:type="dcterms:W3CDTF">2025-02-16T05:19:22Z</dcterms:created>
  <dcterms:modified xsi:type="dcterms:W3CDTF">2025-02-18T11:47:15Z</dcterms:modified>
</cp:coreProperties>
</file>