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70" r:id="rId6"/>
    <p:sldId id="260" r:id="rId7"/>
    <p:sldId id="271" r:id="rId8"/>
    <p:sldId id="261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94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34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26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9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2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5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2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9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70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83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06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CA909-05DB-499F-ABA6-75E64D19372B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3CEF1-B7F3-490C-99E7-3DECEE62C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9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64891" y="5355771"/>
            <a:ext cx="4491680" cy="1193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яркий детский фон с радугой и сказочным зам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xtLst/>
        </p:spPr>
      </p:pic>
      <p:sp>
        <p:nvSpPr>
          <p:cNvPr id="3" name="TextBox 2"/>
          <p:cNvSpPr txBox="1"/>
          <p:nvPr/>
        </p:nvSpPr>
        <p:spPr>
          <a:xfrm>
            <a:off x="7264891" y="3872567"/>
            <a:ext cx="44033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algn="just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</a:t>
            </a:r>
            <a:endParaRPr lang="ru-RU" sz="3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80877" y="449432"/>
            <a:ext cx="7457242" cy="26566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800" b="1" dirty="0">
                <a:solidFill>
                  <a:srgbClr val="002060"/>
                </a:solidFill>
              </a:rPr>
              <a:t>у детей старшего дошкольного возраста представлений об улицах родного города посредством наглядного </a:t>
            </a:r>
            <a:r>
              <a:rPr lang="ru-RU" sz="2800" b="1" dirty="0" smtClean="0">
                <a:solidFill>
                  <a:srgbClr val="002060"/>
                </a:solidFill>
              </a:rPr>
              <a:t>моделирования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41326" y="5791200"/>
            <a:ext cx="4415245" cy="9840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                                                                                                                             Бунькова Оксана Николаевна,                                                                                                                            воспитатель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978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" y="-63692"/>
            <a:ext cx="12196813" cy="69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328" y="2295320"/>
            <a:ext cx="6062449" cy="46105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10481" cy="4984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7" y="5059680"/>
            <a:ext cx="609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Амурский городской краеведческий музей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9737" y="1663337"/>
            <a:ext cx="4963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Обелиск памяти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82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75657" y="0"/>
            <a:ext cx="8464732" cy="801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039291" y="113213"/>
            <a:ext cx="5965372" cy="9492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коллажа на основе схемы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16" y="1062446"/>
            <a:ext cx="8677942" cy="56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23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3" y="0"/>
            <a:ext cx="12196813" cy="69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64" y="1"/>
            <a:ext cx="12180036" cy="10101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по формированию исторических представлений о родном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для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5-7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«Сквозь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замочную скважину»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" y="3988004"/>
            <a:ext cx="6110162" cy="2933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036" y="3544389"/>
            <a:ext cx="2683928" cy="3356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010195"/>
            <a:ext cx="12192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комплект игры входят картинки с видами памятников и других объектов города Амурска, комплект карточек с прорезями замочной скважины разных величин.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Ход игры: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вместе с детьми рассматривает картинки с изображением памятников. Ребенок, перемещая замочную скважину, пытается определить памятник, дать краткое описание его.</a:t>
            </a: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Игровое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Рассматривать картинку можно только с помощью замочной скважины.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31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" y="-63692"/>
            <a:ext cx="12196813" cy="692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940526" y="0"/>
            <a:ext cx="8882743" cy="92310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Комсомольского проспекта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42" y="985029"/>
            <a:ext cx="8710327" cy="5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3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60961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549" y="342171"/>
            <a:ext cx="117145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представлений о современном виде улиц родного города и его исторических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повышение познавательной активности путем составления модели улицы с помощью предметных моделей и пиктограмм.</a:t>
            </a:r>
          </a:p>
          <a:p>
            <a:pPr algn="just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об улицах родного города, его исторических объектах, посредством построения наглядной модели,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со способом моделирования из предметных моделей и пиктограмм.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мышление, память, познавательную активность детей в ходе моделирования.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изучению родного города и новой необычной технике моделирования.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35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60961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глобус прозрачный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097" y="2767002"/>
            <a:ext cx="4066902" cy="406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-60960"/>
            <a:ext cx="12191999" cy="282796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Наглядное моделирование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воспроизведение существенных свойств изучаемого объекта, создание его заместителя и работа с ним.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предметное, графическое или действенное изображение чего-либо, а процесс создания модели называется моделирующей деятельностью. 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Глобус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модель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Земли, а его изготовление воспитателем вместе с детьми можно назвать моделирующей деятельностью.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характеристикой модели является то, что она отражает, содержит в себе существенные особенности натуры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Макет - фот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"/>
          <a:stretch/>
        </p:blipFill>
        <p:spPr bwMode="auto">
          <a:xfrm>
            <a:off x="0" y="2791098"/>
            <a:ext cx="5651057" cy="4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7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00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лендарь природы и погоды в детском саду (арт.ДСКП-10) купить в Оренбурге  с доставкой: выгодные цены в интернет-магазине АзбукаДек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65752"/>
            <a:ext cx="5989681" cy="3995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116183" y="203593"/>
            <a:ext cx="6879771" cy="7292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Графические модели – это схемы или графики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алендари природы и погоды для оформления детского с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" y="1865752"/>
            <a:ext cx="5690697" cy="406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71406" y="69669"/>
            <a:ext cx="2830285" cy="8447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Пиктограмма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2" descr="Простая пиктограм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760"/>
            <a:ext cx="5434149" cy="544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 000+ Бесплатные Пиктограммы &amp; Пиктограмма изображения -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680" y="1202119"/>
            <a:ext cx="5468983" cy="54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60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Использование мнемотехники при обучении детей старшего возраста связному  высказыванию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"/>
          <a:stretch/>
        </p:blipFill>
        <p:spPr bwMode="auto">
          <a:xfrm>
            <a:off x="532524" y="1306286"/>
            <a:ext cx="6007611" cy="39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788229" y="139337"/>
            <a:ext cx="2952205" cy="3657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немотаблица к сказке «Заюшкина избушка» — скачать и распечатать.  Иллюстрации — Русские народные сказки. Развитие речи и грамота — Сюжетные  картинки. «МААМ—картинки». Воспитателям детских садов, школьным учителям и  педагогам - Маам.р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59" y="961071"/>
            <a:ext cx="3850367" cy="547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18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664823" y="104503"/>
            <a:ext cx="5582194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Предметно-схематические модели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Поделка дерево из бумаги для детей | Мастер-класс + 20 ид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1" y="1169545"/>
            <a:ext cx="4999899" cy="55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онспект занятия по конструированию из бумаги «Двухэтажный дом» (16 фото).  Воспитателям детских садов, школьным учителям и педагогам - Маам.ру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4" b="12132"/>
          <a:stretch/>
        </p:blipFill>
        <p:spPr bwMode="auto">
          <a:xfrm>
            <a:off x="5251116" y="1889761"/>
            <a:ext cx="6814287" cy="39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47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423" y="121920"/>
            <a:ext cx="118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Коллаж:</a:t>
            </a:r>
            <a:endParaRPr lang="ru-RU" dirty="0"/>
          </a:p>
        </p:txBody>
      </p:sp>
      <p:pic>
        <p:nvPicPr>
          <p:cNvPr id="5122" name="Picture 2" descr="Коллаж — Творим вместе с детьм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t="4700" r="4509" b="3750"/>
          <a:stretch/>
        </p:blipFill>
        <p:spPr bwMode="auto">
          <a:xfrm>
            <a:off x="474616" y="1356449"/>
            <a:ext cx="7043360" cy="49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n p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t="31378" r="57690" b="11994"/>
          <a:stretch/>
        </p:blipFill>
        <p:spPr bwMode="auto">
          <a:xfrm>
            <a:off x="8238308" y="1356450"/>
            <a:ext cx="3526971" cy="49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117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олубой фон для презентации в детском саду - 64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1"/>
            <a:ext cx="12192001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589274"/>
            <a:ext cx="6235337" cy="62780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39" y="-70238"/>
            <a:ext cx="11199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Комсомольскому проспекту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0" y="589274"/>
            <a:ext cx="5573488" cy="62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00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299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Бунькова</dc:creator>
  <cp:lastModifiedBy>Оксана Бунькова</cp:lastModifiedBy>
  <cp:revision>35</cp:revision>
  <dcterms:created xsi:type="dcterms:W3CDTF">2025-02-17T03:18:25Z</dcterms:created>
  <dcterms:modified xsi:type="dcterms:W3CDTF">2025-02-19T22:20:01Z</dcterms:modified>
</cp:coreProperties>
</file>