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8" r:id="rId7"/>
    <p:sldId id="269" r:id="rId8"/>
    <p:sldId id="260" r:id="rId9"/>
    <p:sldId id="262" r:id="rId10"/>
    <p:sldId id="263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3" r:id="rId20"/>
    <p:sldId id="280" r:id="rId21"/>
    <p:sldId id="281" r:id="rId22"/>
    <p:sldId id="282" r:id="rId23"/>
    <p:sldId id="26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37" autoAdjust="0"/>
  </p:normalViewPr>
  <p:slideViewPr>
    <p:cSldViewPr>
      <p:cViewPr varScale="1">
        <p:scale>
          <a:sx n="53" d="100"/>
          <a:sy n="53" d="100"/>
        </p:scale>
        <p:origin x="-84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Сентябрь</a:t>
            </a:r>
            <a:endParaRPr lang="ru-RU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что такое лаб?</c:v>
                </c:pt>
                <c:pt idx="1">
                  <c:v>вид деятельности</c:v>
                </c:pt>
                <c:pt idx="2">
                  <c:v>интрументы</c:v>
                </c:pt>
                <c:pt idx="3">
                  <c:v>исследование</c:v>
                </c:pt>
                <c:pt idx="4">
                  <c:v>польза </c:v>
                </c:pt>
                <c:pt idx="5">
                  <c:v>качества </c:v>
                </c:pt>
                <c:pt idx="6">
                  <c:v>спец. Одежда</c:v>
                </c:pt>
                <c:pt idx="7">
                  <c:v>какие напавления 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0.35</c:v>
                </c:pt>
                <c:pt idx="1">
                  <c:v>0.3</c:v>
                </c:pt>
                <c:pt idx="2">
                  <c:v>0.1</c:v>
                </c:pt>
                <c:pt idx="3">
                  <c:v>0.05</c:v>
                </c:pt>
                <c:pt idx="4">
                  <c:v>0</c:v>
                </c:pt>
                <c:pt idx="5">
                  <c:v>0.2</c:v>
                </c:pt>
                <c:pt idx="6">
                  <c:v>0.25</c:v>
                </c:pt>
                <c:pt idx="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392640"/>
        <c:axId val="133398528"/>
      </c:barChart>
      <c:catAx>
        <c:axId val="133392640"/>
        <c:scaling>
          <c:orientation val="minMax"/>
        </c:scaling>
        <c:delete val="0"/>
        <c:axPos val="b"/>
        <c:majorTickMark val="out"/>
        <c:minorTickMark val="none"/>
        <c:tickLblPos val="nextTo"/>
        <c:crossAx val="133398528"/>
        <c:crosses val="autoZero"/>
        <c:auto val="1"/>
        <c:lblAlgn val="ctr"/>
        <c:lblOffset val="100"/>
        <c:noMultiLvlLbl val="0"/>
      </c:catAx>
      <c:valAx>
        <c:axId val="1333985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3392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Март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Что такое лаб?</c:v>
                </c:pt>
                <c:pt idx="1">
                  <c:v>Вид деятельности</c:v>
                </c:pt>
                <c:pt idx="2">
                  <c:v>инструменты</c:v>
                </c:pt>
                <c:pt idx="3">
                  <c:v>исследование</c:v>
                </c:pt>
                <c:pt idx="4">
                  <c:v>польза</c:v>
                </c:pt>
                <c:pt idx="5">
                  <c:v>качества</c:v>
                </c:pt>
                <c:pt idx="6">
                  <c:v>спец. Одежда </c:v>
                </c:pt>
                <c:pt idx="7">
                  <c:v>какие направления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1</c:v>
                </c:pt>
                <c:pt idx="1">
                  <c:v>0.95</c:v>
                </c:pt>
                <c:pt idx="2">
                  <c:v>0.75</c:v>
                </c:pt>
                <c:pt idx="3">
                  <c:v>1</c:v>
                </c:pt>
                <c:pt idx="4">
                  <c:v>0.75</c:v>
                </c:pt>
                <c:pt idx="5">
                  <c:v>0.9</c:v>
                </c:pt>
                <c:pt idx="6">
                  <c:v>1</c:v>
                </c:pt>
                <c:pt idx="7">
                  <c:v>0.85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580160"/>
        <c:axId val="183581696"/>
      </c:barChart>
      <c:catAx>
        <c:axId val="183580160"/>
        <c:scaling>
          <c:orientation val="minMax"/>
        </c:scaling>
        <c:delete val="0"/>
        <c:axPos val="b"/>
        <c:majorTickMark val="out"/>
        <c:minorTickMark val="none"/>
        <c:tickLblPos val="nextTo"/>
        <c:crossAx val="183581696"/>
        <c:crosses val="autoZero"/>
        <c:auto val="1"/>
        <c:lblAlgn val="ctr"/>
        <c:lblOffset val="100"/>
        <c:noMultiLvlLbl val="0"/>
      </c:catAx>
      <c:valAx>
        <c:axId val="1835816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83580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61" y="3225552"/>
            <a:ext cx="3934939" cy="36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53"/>
            <a:ext cx="2775197" cy="277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6021288"/>
            <a:ext cx="3272408" cy="83671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Выполнил: </a:t>
            </a:r>
            <a:r>
              <a:rPr lang="ru-RU" sz="1600" dirty="0" err="1" smtClean="0">
                <a:solidFill>
                  <a:schemeClr val="tx1"/>
                </a:solidFill>
              </a:rPr>
              <a:t>Банокина</a:t>
            </a:r>
            <a:r>
              <a:rPr lang="ru-RU" sz="1600" dirty="0" smtClean="0">
                <a:solidFill>
                  <a:schemeClr val="tx1"/>
                </a:solidFill>
              </a:rPr>
              <a:t> В.Е., воспитатель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1268760"/>
            <a:ext cx="60601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старшего дошкольного возраста практических навыков по компетенции «Лаборант»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87824" y="260648"/>
            <a:ext cx="6156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Муниципальное бюджетное образовательное учреждение детский сад № 9 г. Амурска Амурского муниципального района Хабаровского края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7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0" y="3917588"/>
            <a:ext cx="2836356" cy="283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где работает?»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79990\Dropbox\Мой ПК (LAPTOP-PVM8NUJG)\Desktop\лаборант\BKc2NxNcT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8546"/>
            <a:ext cx="4320480" cy="3240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79990\Dropbox\Мой ПК (LAPTOP-PVM8NUJG)\Desktop\лаборант\GG_kEWl36BI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08545"/>
            <a:ext cx="4459684" cy="33447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79990\Dropbox\Мой ПК (LAPTOP-PVM8NUJG)\Desktop\лаборант\LE29JvmbGP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01" y="3502974"/>
            <a:ext cx="4392488" cy="32943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Лаборант по физико-механическим испытаниям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«Определи на ощупь»</a:t>
            </a:r>
          </a:p>
          <a:p>
            <a:endParaRPr lang="ru-RU" dirty="0"/>
          </a:p>
        </p:txBody>
      </p:sp>
      <p:pic>
        <p:nvPicPr>
          <p:cNvPr id="2050" name="Picture 2" descr="C:\Users\79990\Dropbox\Мой ПК (LAPTOP-PVM8NUJG)\Desktop\лаборант\WTyANWr-Mj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2" y="2226822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79990\Dropbox\Мой ПК (LAPTOP-PVM8NUJG)\Desktop\лаборант\JzgP0QyNsq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6096"/>
            <a:ext cx="3923928" cy="52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014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«Что прочнее»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79990\Dropbox\Мой ПК (LAPTOP-PVM8NUJG)\Desktop\лаборант\EMeXtWW5P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3298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79990\Dropbox\Мой ПК (LAPTOP-PVM8NUJG)\Desktop\лаборант\hB943lBZC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89004"/>
            <a:ext cx="5119827" cy="383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543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«Притягивается ли магнитом?»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79990\Dropbox\Мой ПК (LAPTOP-PVM8NUJG)\Desktop\лаборант\bQTQQl_4Bh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537659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79990\Dropbox\Мой ПК (LAPTOP-PVM8NUJG)\Desktop\лаборант\khAd8sEWDC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14726"/>
            <a:ext cx="4737212" cy="355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598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«Ржавеет ли металл»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79990\Dropbox\Мой ПК (LAPTOP-PVM8NUJG)\Desktop\лаборант\ac3919cd-9f8f-4f3c-8ac7-5d52432388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" y="820470"/>
            <a:ext cx="4505432" cy="60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9990\Dropbox\Мой ПК (LAPTOP-PVM8NUJG)\Desktop\лаборант\58eec4d3-aef7-441c-bb2f-1dbb36e7b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39" y="820470"/>
            <a:ext cx="4541472" cy="60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322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Лаборант-эколог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79990\Dropbox\Мой ПК (LAPTOP-PVM8NUJG)\Desktop\лаборант\1b483cfb-1d3a-4fe8-be66-e053fb42c9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445"/>
            <a:ext cx="6869069" cy="51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79990\Dropbox\Мой ПК (LAPTOP-PVM8NUJG)\Desktop\лаборант\9aff6916-d4c7-4312-91ef-5bb602321d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4726"/>
            <a:ext cx="4031430" cy="537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335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Лаборант химического анализа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79990\Dropbox\Мой ПК (LAPTOP-PVM8NUJG)\Desktop\лаборант\7ErB7t4F2n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79990\Dropbox\Мой ПК (LAPTOP-PVM8NUJG)\Desktop\лаборант\BeuXb0i6fl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60" y="1412776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9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79990\Dropbox\Мой ПК (LAPTOP-PVM8NUJG)\Desktop\лаборант\ZX4xKfizR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18" y="555085"/>
            <a:ext cx="4326306" cy="57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79990\Dropbox\Мой ПК (LAPTOP-PVM8NUJG)\Desktop\лаборант\_KZrZGU9w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5085"/>
            <a:ext cx="4326306" cy="57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084" y="19591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Лаборант химического </a:t>
            </a:r>
            <a:r>
              <a:rPr lang="ru-RU" sz="4000" dirty="0" smtClean="0"/>
              <a:t>анализа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85145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79990\Dropbox\Мой ПК (LAPTOP-PVM8NUJG)\Desktop\лаборант\wK5wrg5yFK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" y="1"/>
            <a:ext cx="3759883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79990\Dropbox\Мой ПК (LAPTOP-PVM8NUJG)\Desktop\лаборант\R3dr0ZtA0S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7"/>
            <a:ext cx="4137924" cy="55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79990\Dropbox\Мой ПК (LAPTOP-PVM8NUJG)\Desktop\лаборант\_IKYEA1pX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9" y="1673424"/>
            <a:ext cx="388843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91596"/>
            <a:ext cx="543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Лаборант химического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540518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79990\Dropbox\Мой ПК (LAPTOP-PVM8NUJG)\Desktop\лаборант\e5de3272-a0ba-4b80-a12b-b298453456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692657"/>
            <a:ext cx="6192689" cy="619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8863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Лаборант химического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402586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24944"/>
            <a:ext cx="33123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58616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6419056" cy="51845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разновидностями данной профессии (лаборант-эколог, лаборант химического анализа, лаборант по физико-механическим испытаниям)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Сформировать у детей интерес к данной профессии, а также поддерживать уважение и интерес к профессии;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желание получать новые знания в этой области, расширять кругозор дошкольников;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ценностное отношение к трудовой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996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79990\Dropbox\Мой ПК (LAPTOP-PVM8NUJG)\Desktop\лаборант\6K_G0b7TN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" y="3498081"/>
            <a:ext cx="3612535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79990\Dropbox\Мой ПК (LAPTOP-PVM8NUJG)\Desktop\лаборант\GmcVnd7jlB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830" y="2672517"/>
            <a:ext cx="5544616" cy="41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79990\Dropbox\Мой ПК (LAPTOP-PVM8NUJG)\Desktop\лаборант\HCtO_PXIEy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" y="2450"/>
            <a:ext cx="524407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4370" y="1196752"/>
            <a:ext cx="37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Работа с родителями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46225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79990\Dropbox\Мой ПК (LAPTOP-PVM8NUJG)\Desktop\лаборант\1e0de3ca-40ad-4a0c-8da0-911ebfa0a9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3857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79990\Dropbox\Мой ПК (LAPTOP-PVM8NUJG)\Desktop\лаборант\97b9bff8-2b2e-4819-ab96-b47a0bee96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"/>
            <a:ext cx="3877894" cy="689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2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Оборудование лаборанта по физико-механическим исследованиям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17848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Итоговая  диагностика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817364"/>
              </p:ext>
            </p:extLst>
          </p:nvPr>
        </p:nvGraphicFramePr>
        <p:xfrm>
          <a:off x="395536" y="98072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12955"/>
            <a:ext cx="76327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280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57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4725144"/>
            <a:ext cx="201771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59431"/>
            <a:ext cx="302176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6479" y="260648"/>
            <a:ext cx="649106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Прогнозируемые результаты: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700808"/>
            <a:ext cx="7643192" cy="475252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- у дошкольников появится интерес к данной профессии;</a:t>
            </a:r>
          </a:p>
          <a:p>
            <a:r>
              <a:rPr lang="ru-RU" dirty="0"/>
              <a:t>- расширятся представления детей о профессии лаборант;</a:t>
            </a:r>
          </a:p>
          <a:p>
            <a:r>
              <a:rPr lang="ru-RU" dirty="0"/>
              <a:t>-дошкольники углубятся более подробно в данную профессию с помощью практической деятельности как в группе, так и дома;</a:t>
            </a:r>
          </a:p>
          <a:p>
            <a:r>
              <a:rPr lang="ru-RU" dirty="0"/>
              <a:t>- разнообразится игровая и продуктивная деятельность детей; </a:t>
            </a:r>
          </a:p>
          <a:p>
            <a:r>
              <a:rPr lang="ru-RU" dirty="0"/>
              <a:t>- у детей появится интерес к исследовательской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2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97152"/>
            <a:ext cx="7632848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диагностика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848705"/>
              </p:ext>
            </p:extLst>
          </p:nvPr>
        </p:nvGraphicFramePr>
        <p:xfrm>
          <a:off x="467544" y="105273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48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28801"/>
            <a:ext cx="258176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29" y="1628800"/>
            <a:ext cx="183444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404664"/>
            <a:ext cx="7859217" cy="57214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- о названии профессии (т.е. лаборант-эколог, </a:t>
            </a:r>
            <a:r>
              <a:rPr lang="ru-RU" dirty="0" smtClean="0"/>
              <a:t>лаборант хим. анализа </a:t>
            </a:r>
            <a:r>
              <a:rPr lang="ru-RU" dirty="0"/>
              <a:t>и др.);</a:t>
            </a:r>
          </a:p>
          <a:p>
            <a:pPr marL="0" indent="0">
              <a:buNone/>
            </a:pPr>
            <a:r>
              <a:rPr lang="ru-RU" dirty="0"/>
              <a:t>- о месте работы человека этой профессии;</a:t>
            </a:r>
          </a:p>
          <a:p>
            <a:pPr marL="0" indent="0">
              <a:buNone/>
            </a:pPr>
            <a:r>
              <a:rPr lang="ru-RU" dirty="0"/>
              <a:t>- о материале для труда;</a:t>
            </a:r>
          </a:p>
          <a:p>
            <a:pPr marL="0" indent="0">
              <a:buNone/>
            </a:pPr>
            <a:r>
              <a:rPr lang="ru-RU" dirty="0"/>
              <a:t>- об орудиях труда;</a:t>
            </a:r>
          </a:p>
          <a:p>
            <a:pPr marL="0" indent="0">
              <a:buNone/>
            </a:pPr>
            <a:r>
              <a:rPr lang="ru-RU" dirty="0"/>
              <a:t>- о технике безопасности;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- о трудовых действиях;</a:t>
            </a:r>
          </a:p>
          <a:p>
            <a:pPr marL="0" indent="0">
              <a:buNone/>
            </a:pPr>
            <a:r>
              <a:rPr lang="ru-RU" dirty="0"/>
              <a:t>- о результатах труда;</a:t>
            </a:r>
          </a:p>
          <a:p>
            <a:pPr marL="0" indent="0">
              <a:buNone/>
            </a:pPr>
            <a:r>
              <a:rPr lang="ru-RU" dirty="0"/>
              <a:t>- о личностных качествах, важных для представителя данной профессии;</a:t>
            </a:r>
          </a:p>
          <a:p>
            <a:pPr marL="0" indent="0">
              <a:buNone/>
            </a:pPr>
            <a:r>
              <a:rPr lang="ru-RU" dirty="0"/>
              <a:t>- о пользе труда для общества. </a:t>
            </a:r>
          </a:p>
        </p:txBody>
      </p:sp>
    </p:spTree>
    <p:extLst>
      <p:ext uri="{BB962C8B-B14F-4D97-AF65-F5344CB8AC3E}">
        <p14:creationId xmlns:p14="http://schemas.microsoft.com/office/powerpoint/2010/main" val="1945006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9" y="0"/>
            <a:ext cx="8229600" cy="409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81371"/>
            <a:ext cx="7822382" cy="387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8036" y="414444"/>
            <a:ext cx="764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Виртуальная экскурсия в Никитский ботанический сад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80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79990\Dropbox\Мой ПК (LAPTOP-PVM8NUJG)\Downloads\2023-04-03_12-40-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813"/>
            <a:ext cx="6768752" cy="32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79990\Dropbox\Мой ПК (LAPTOP-PVM8NUJG)\Downloads\2023-04-03_12-41-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1"/>
            <a:ext cx="6768752" cy="415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384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990\Dropbox\Мой ПК (LAPTOP-PVM8NUJG)\Desktop\лаборант\9846565e-f0e6-495c-8f28-9b88e8a4f8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22955" y="3136955"/>
            <a:ext cx="3189467" cy="425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«Профессия Лаборант»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79990\Dropbox\Мой ПК (LAPTOP-PVM8NUJG)\Desktop\лаборант\1e0pWHqqW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7" y="1700808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9990\Dropbox\Мой ПК (LAPTOP-PVM8NUJG)\Desktop\лаборант\n1zQwiH2H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51" y="1700808"/>
            <a:ext cx="2824141" cy="376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6" y="4734999"/>
            <a:ext cx="2985993" cy="212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29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«Что нужно для работы»</a:t>
            </a: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79990\Dropbox\Мой ПК (LAPTOP-PVM8NUJG)\Desktop\лаборант\sjjPLV_cN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38" y="980728"/>
            <a:ext cx="7145685" cy="535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7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292</Words>
  <Application>Microsoft Office PowerPoint</Application>
  <PresentationFormat>Экран (4:3)</PresentationFormat>
  <Paragraphs>44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Задачи</vt:lpstr>
      <vt:lpstr>Прогнозируемые результаты:</vt:lpstr>
      <vt:lpstr>Первичная диагностика</vt:lpstr>
      <vt:lpstr>Презентация PowerPoint</vt:lpstr>
      <vt:lpstr>Презентация PowerPoint</vt:lpstr>
      <vt:lpstr>Презентация PowerPoint</vt:lpstr>
      <vt:lpstr> «Профессия Лаборант»</vt:lpstr>
      <vt:lpstr>«Что нужно для работы» </vt:lpstr>
      <vt:lpstr>«Кто где работает?» </vt:lpstr>
      <vt:lpstr>Лаборант по физико-механическим испытаниям</vt:lpstr>
      <vt:lpstr>«Что прочнее» </vt:lpstr>
      <vt:lpstr>«Притягивается ли магнитом?» </vt:lpstr>
      <vt:lpstr>«Ржавеет ли металл» </vt:lpstr>
      <vt:lpstr>Лаборант-эколог</vt:lpstr>
      <vt:lpstr>Лаборант химического анализа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Итоговая  диагностика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смирнова</dc:creator>
  <cp:lastModifiedBy>виктория смирнова</cp:lastModifiedBy>
  <cp:revision>20</cp:revision>
  <dcterms:created xsi:type="dcterms:W3CDTF">2023-03-31T02:14:26Z</dcterms:created>
  <dcterms:modified xsi:type="dcterms:W3CDTF">2023-04-27T11:25:46Z</dcterms:modified>
</cp:coreProperties>
</file>