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0" r:id="rId4"/>
    <p:sldId id="271" r:id="rId5"/>
    <p:sldId id="261" r:id="rId6"/>
    <p:sldId id="262" r:id="rId7"/>
    <p:sldId id="265" r:id="rId8"/>
    <p:sldId id="267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7E8D849-E291-8029-7A64-E720302D97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661606DF-C66D-3F06-B958-1237DACC3D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6B17ACB-CA09-F36B-6F96-68FF54B0A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F5A5E-0237-43D6-B4B5-51DDAF6BEEB0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77DED27-F396-2593-5036-546F3ADDB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FA29CEF-1101-8F9C-8B74-5A01B5F1A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C2BB-9D25-4166-A6BA-192FA98E1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28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E36AEFE-0155-704F-09B6-04781DE61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F5ECF44B-6922-07D9-EC68-40CC7152BB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95289D1-E560-499C-4481-EAF9B3277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F5A5E-0237-43D6-B4B5-51DDAF6BEEB0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462BCD5-89DA-C4F3-032C-56B00C5F9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76BFD42-F118-C2C8-C6E9-0881778DD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C2BB-9D25-4166-A6BA-192FA98E1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599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BF61D4B8-E39E-D9F8-D9CD-37EE2F04E8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56A96355-2893-6298-A66B-F59A71DDF8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E224ACA-08E5-A5B9-4863-260A0560A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F5A5E-0237-43D6-B4B5-51DDAF6BEEB0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211AD2B-5A01-DF12-6112-31B2CCA56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49F5FD1-A0C4-5DD5-8BC4-5E124BF46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C2BB-9D25-4166-A6BA-192FA98E1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3280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DA84C58-40C4-15E8-2C04-3C013D608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B460FF0-3ADD-E126-F765-870B89180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FB181E2-BA8E-BD69-9FBF-A661C2D97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F5A5E-0237-43D6-B4B5-51DDAF6BEEB0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20A6E4C-32D8-C260-1D6B-C5F0A9FC2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4884114-3714-496A-4C61-AA1A181A5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C2BB-9D25-4166-A6BA-192FA98E1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400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ED8CE01-32DE-58F5-BC35-A7BE181DD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84056A9-8358-875E-B773-500692D20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5437B41-29DC-4584-B468-8DF445573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F5A5E-0237-43D6-B4B5-51DDAF6BEEB0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214DA3C-72D3-364F-A120-D6898E83D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879443E-FE2D-DDE4-3165-F9F03FAE8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C2BB-9D25-4166-A6BA-192FA98E1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4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351F632-B005-96F9-0135-100C3DC33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68BD3BE-9894-D647-4C01-40ABEB5D93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95872A8-8207-719B-6AF6-EF0DC4EA1D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7A6E934-ACE1-EEC9-0D2F-4D2EA8B70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F5A5E-0237-43D6-B4B5-51DDAF6BEEB0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650280C-C9C3-94A6-06A9-125B28880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ED8AC77-C76B-4AFA-4190-4C53E24A1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C2BB-9D25-4166-A6BA-192FA98E1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706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3434A76-A3DD-8130-777B-DF6C25E8D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2791EDF6-EB05-B91A-E9EA-AD1CF1C99D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836A999-4523-3E22-A67E-945D579E34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89E1E764-FA5B-850E-FE48-BABD75193D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713CD175-54CB-849C-F6AA-60FBD916E2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E403E68C-2896-3B52-F3EC-91F4950DB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F5A5E-0237-43D6-B4B5-51DDAF6BEEB0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D7CEEB13-73D1-D373-9EF1-DF5D39A6B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01A75506-29E1-870D-CBA9-953D7E9D4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C2BB-9D25-4166-A6BA-192FA98E1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090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F0275CB-6574-1BDC-E9B0-D874679F4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6519F6E2-7B96-E785-E77F-9561B8E89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F5A5E-0237-43D6-B4B5-51DDAF6BEEB0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14FBE725-7B10-538D-74E3-D03383A82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6BBD2CF-8B7F-4B84-B78B-83A4E058F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C2BB-9D25-4166-A6BA-192FA98E1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115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3C090D09-B5A3-C06A-76AF-17533C388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F5A5E-0237-43D6-B4B5-51DDAF6BEEB0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6BE1AA57-3B96-352E-162D-B7E0E8198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5AF3A4DB-D33A-D052-D8A0-44F47CF04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C2BB-9D25-4166-A6BA-192FA98E1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750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AE85D8A-60B0-931A-D495-5E8E9702A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C03B49D-25D4-AF11-5A7C-AE9EA0286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F0B08B6-4912-3B69-9951-91539F045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FE85AC8-47AE-AF6E-891A-AA2E7594F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F5A5E-0237-43D6-B4B5-51DDAF6BEEB0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D800D3F-1095-82BF-ABDD-F548ED12C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7164D3E-81FB-F02B-2078-1CD4D429B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C2BB-9D25-4166-A6BA-192FA98E1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777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9C6D916-4378-6A0B-A8CA-DBB88ECF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A8852811-DC7C-8AAF-C327-8A294D51B2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4ED5325-53FD-399B-A589-A54AF047F4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4E1B533-5BFE-D8F6-04ED-D1F53C5C6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F5A5E-0237-43D6-B4B5-51DDAF6BEEB0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7D9A4AF-8066-3346-74FD-7514CD471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012365D-8C98-0D60-38DD-FB798E393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C2BB-9D25-4166-A6BA-192FA98E1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39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B8BFD56-FD7E-7C09-5ADA-0472FCCE5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7CEA0AD-2A99-CB47-4C4C-A48F9BA339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63438DD-C82F-E10D-04E5-804A91CB6D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F5A5E-0237-43D6-B4B5-51DDAF6BEEB0}" type="datetimeFigureOut">
              <a:rPr lang="ru-RU" smtClean="0"/>
              <a:t>01.04.2024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AEE4770-A7E0-1B85-8733-C8275070F2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2B07CBD-0FB1-4870-56D4-3B7ECFA682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C2BB-9D25-4166-A6BA-192FA98E18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244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8A656A70-D4DB-D47B-9630-02401B93B4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191999" y="567"/>
            <a:ext cx="45719" cy="685743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2E4605E7-DB58-5F05-6759-18E9867662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60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4AE0B88-C4CC-412E-8532-65C97CD947A2}"/>
              </a:ext>
            </a:extLst>
          </p:cNvPr>
          <p:cNvSpPr txBox="1"/>
          <p:nvPr/>
        </p:nvSpPr>
        <p:spPr>
          <a:xfrm>
            <a:off x="1216241" y="719091"/>
            <a:ext cx="9632272" cy="4247317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/>
              <a:t>«Развитие математических компонентов у детей старшего дошкольного возраста с основами робототехники и алгоритмизации»</a:t>
            </a:r>
          </a:p>
        </p:txBody>
      </p:sp>
    </p:spTree>
    <p:extLst>
      <p:ext uri="{BB962C8B-B14F-4D97-AF65-F5344CB8AC3E}">
        <p14:creationId xmlns:p14="http://schemas.microsoft.com/office/powerpoint/2010/main" val="695925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5DC8814-8DF0-D84A-1BE3-3CF7AB4957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31B1DDE-6EE9-6943-4112-1BDDEF43B753}"/>
              </a:ext>
            </a:extLst>
          </p:cNvPr>
          <p:cNvSpPr txBox="1"/>
          <p:nvPr/>
        </p:nvSpPr>
        <p:spPr>
          <a:xfrm>
            <a:off x="8362765" y="639192"/>
            <a:ext cx="344453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Правильное расположение карточек – стрелок, при построении алгоритма – пунктирной линией вниз</a:t>
            </a:r>
          </a:p>
        </p:txBody>
      </p:sp>
    </p:spTree>
    <p:extLst>
      <p:ext uri="{BB962C8B-B14F-4D97-AF65-F5344CB8AC3E}">
        <p14:creationId xmlns:p14="http://schemas.microsoft.com/office/powerpoint/2010/main" val="3588249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CD66836-6D48-CF47-84D8-A019FCAC53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A447D26-5488-879C-C8A0-4B4EC32920AE}"/>
              </a:ext>
            </a:extLst>
          </p:cNvPr>
          <p:cNvSpPr txBox="1"/>
          <p:nvPr/>
        </p:nvSpPr>
        <p:spPr>
          <a:xfrm>
            <a:off x="338220" y="0"/>
            <a:ext cx="11515560" cy="1384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Задание 1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«Микибот должен найти красный треугольник»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EC0B79CF-2E3B-14C7-C278-99F159A1D8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20" y="3068027"/>
            <a:ext cx="11256885" cy="2945241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47965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E7A1D41-385D-EBBD-E3F4-8A8EF494BD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7907E286-BDE4-311D-36BF-2870DD14BAA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04" y="1935331"/>
            <a:ext cx="4947821" cy="4403326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7082ECE-3CE8-9DA5-6223-364F7A617A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821" y="1935331"/>
            <a:ext cx="4947820" cy="4403326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A799D98-BC10-F34B-3711-A7E5DDE67C68}"/>
              </a:ext>
            </a:extLst>
          </p:cNvPr>
          <p:cNvSpPr txBox="1"/>
          <p:nvPr/>
        </p:nvSpPr>
        <p:spPr>
          <a:xfrm>
            <a:off x="1269507" y="461881"/>
            <a:ext cx="93037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С помощью поля из геометрических фигур закрепляли числа от 0 до 10</a:t>
            </a:r>
          </a:p>
        </p:txBody>
      </p:sp>
    </p:spTree>
    <p:extLst>
      <p:ext uri="{BB962C8B-B14F-4D97-AF65-F5344CB8AC3E}">
        <p14:creationId xmlns:p14="http://schemas.microsoft.com/office/powerpoint/2010/main" val="3032611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5CCB3EF-04FB-7474-A06B-9C1E1BA217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935A14F-8C83-0F41-9FC2-0A2743B442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564" y="1308603"/>
            <a:ext cx="3098307" cy="2940261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799B1179-0CD2-99EC-D9E6-49D8BF27D6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418" y="3985085"/>
            <a:ext cx="3346468" cy="2852593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8FD155D3-60DD-F30F-E023-CD30242833CA}"/>
              </a:ext>
            </a:extLst>
          </p:cNvPr>
          <p:cNvSpPr txBox="1"/>
          <p:nvPr/>
        </p:nvSpPr>
        <p:spPr>
          <a:xfrm>
            <a:off x="1757779" y="276959"/>
            <a:ext cx="88865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С помощью игры и заданий дети закрепляли геометрические фигуры, развивали ориентировку в пространстве, логическое мышление.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77491A79-6A49-443F-62A8-1251EB316F5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2" y="1553590"/>
            <a:ext cx="3071008" cy="2940261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F196077-19FD-34F4-F681-9B3AFAD84D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561" y="4005407"/>
            <a:ext cx="3231474" cy="2852593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8392E842-87EE-00EE-AC08-BF53086BDEE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544" y="1309368"/>
            <a:ext cx="2834521" cy="2838379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971244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9CA78E02-4826-D302-454B-AE4142A7F9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40CBC57E-EC37-3CD5-0B31-B6F102FA0E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6" y="1376039"/>
            <a:ext cx="3568823" cy="3324272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F6CB1BBB-DD7F-1921-8E85-A19EC7A7F0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911" y="4065974"/>
            <a:ext cx="3538820" cy="2743199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B4D8CE8-1E2B-7338-8158-53086462CE57}"/>
              </a:ext>
            </a:extLst>
          </p:cNvPr>
          <p:cNvSpPr txBox="1"/>
          <p:nvPr/>
        </p:nvSpPr>
        <p:spPr>
          <a:xfrm>
            <a:off x="1316294" y="248575"/>
            <a:ext cx="99938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/>
              <a:t>С помощью игр и заданий дети закрепляли количественные представления, счёт, понятия «больше», «меньше».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4579C3D-C414-1328-6E48-632885AC3B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624" y="1376039"/>
            <a:ext cx="3302493" cy="3215939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7E57D9EF-4717-01A2-0AD3-B8234E187FC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547" y="4041561"/>
            <a:ext cx="3538820" cy="2816439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1522643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BAA4461-0BB9-AE46-5757-21C7A6C437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91342159-18DD-7BC5-BB14-B7470C0E0A1E}"/>
              </a:ext>
            </a:extLst>
          </p:cNvPr>
          <p:cNvSpPr txBox="1"/>
          <p:nvPr/>
        </p:nvSpPr>
        <p:spPr>
          <a:xfrm>
            <a:off x="3526769" y="248574"/>
            <a:ext cx="4188968" cy="830997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/>
              <a:t>«СУПЕРПЛЮС»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9A15FB81-E37B-6309-A265-CAF77DE22B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05" y="248574"/>
            <a:ext cx="1272779" cy="1219746"/>
          </a:xfrm>
          <a:prstGeom prst="rect">
            <a:avLst/>
          </a:prstGeom>
          <a:ln w="38100">
            <a:solidFill>
              <a:srgbClr val="7030A0"/>
            </a:solidFill>
          </a:ln>
          <a:scene3d>
            <a:camera prst="isometricOffAxis1Right"/>
            <a:lightRig rig="threePt" dir="t"/>
          </a:scene3d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ED1CB0F-A295-80EB-0C7D-C32FDB0B71B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593" y="3764133"/>
            <a:ext cx="3580660" cy="2996678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704E8F8-BE92-062D-71C9-50C6B737D6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" y="1328145"/>
            <a:ext cx="3155157" cy="2862115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16290EBB-6811-664E-B63D-C19F213129D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691" y="1164728"/>
            <a:ext cx="3672395" cy="3351319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5E33466B-B571-7241-8299-BA6E926DE33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393" y="4017612"/>
            <a:ext cx="3580660" cy="2818659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41266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6D93A598-F7F5-1452-F669-C4A6067E9F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777" y="0"/>
            <a:ext cx="12280777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6F01E1E-F498-E2F6-EAC8-B97606DD9E99}"/>
              </a:ext>
            </a:extLst>
          </p:cNvPr>
          <p:cNvSpPr txBox="1"/>
          <p:nvPr/>
        </p:nvSpPr>
        <p:spPr>
          <a:xfrm>
            <a:off x="3666478" y="301841"/>
            <a:ext cx="4497834" cy="830997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4800" b="1" dirty="0"/>
              <a:t>«СУПЕРМИНУС»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2E79DA1-5C82-C8A4-D3F7-2D51B21ECF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88" y="301841"/>
            <a:ext cx="1047564" cy="1047564"/>
          </a:xfrm>
          <a:prstGeom prst="rect">
            <a:avLst/>
          </a:prstGeom>
          <a:ln w="38100">
            <a:solidFill>
              <a:srgbClr val="7030A0"/>
            </a:solidFill>
          </a:ln>
          <a:scene3d>
            <a:camera prst="isometricOffAxis1Right"/>
            <a:lightRig rig="threePt" dir="t"/>
          </a:scene3d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169BF30F-B549-9DA6-824F-0F9301D136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832" y="1349405"/>
            <a:ext cx="3195961" cy="2956265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2B3F2941-30B9-D6E6-4B4D-ABA5D5B811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434" y="3737500"/>
            <a:ext cx="3195961" cy="3120500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9F3FF024-F260-CB82-E2FB-A1BFEBBFFB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938" y="1349405"/>
            <a:ext cx="3444628" cy="2716568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DB0314A7-3D27-ECD5-4108-E266031628D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052" y="3737499"/>
            <a:ext cx="3633836" cy="3120501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743826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93</Words>
  <Application>Microsoft Office PowerPoint</Application>
  <PresentationFormat>Широкоэкранный</PresentationFormat>
  <Paragraphs>10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kira.morozova.20132019@mail.ru</dc:creator>
  <cp:lastModifiedBy>RePack by Diakov</cp:lastModifiedBy>
  <cp:revision>41</cp:revision>
  <dcterms:created xsi:type="dcterms:W3CDTF">2024-02-13T09:28:24Z</dcterms:created>
  <dcterms:modified xsi:type="dcterms:W3CDTF">2024-04-01T06:51:23Z</dcterms:modified>
</cp:coreProperties>
</file>