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анкетирование родителей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анкетирование родителей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0-4819-BAB6-E355B16033CF}"/>
              </c:ext>
            </c:extLst>
          </c:dPt>
          <c:dPt>
            <c:idx val="1"/>
            <c:bubble3D val="0"/>
            <c:explosion val="12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0-4819-BAB6-E355B16033CF}"/>
              </c:ext>
            </c:extLst>
          </c:dPt>
          <c:dPt>
            <c:idx val="2"/>
            <c:bubble3D val="0"/>
            <c:explosion val="6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F0-4819-BAB6-E355B16033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F0-4819-BAB6-E355B16033C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8F0-4819-BAB6-E355B16033C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8F0-4819-BAB6-E355B16033C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8F0-4819-BAB6-E355B1603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Телевизор, телефон, компьютер</c:v>
                </c:pt>
                <c:pt idx="1">
                  <c:v>Изобразительная деятельность, чтение худ. Литер.</c:v>
                </c:pt>
                <c:pt idx="2">
                  <c:v>Спортивные игры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F0-4819-BAB6-E355B160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0E332-D230-4142-A557-B603B960BAAA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9BAC-114E-4CE7-B776-91D5384203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49BAC-114E-4CE7-B776-91D5384203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1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9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6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8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9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7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1F46-2721-49D9-969B-D6B40E7C635D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AC9C-E672-4308-BB4C-857CD9A01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5029" y="5103223"/>
            <a:ext cx="321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Бунькова Оксана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183" y="69669"/>
            <a:ext cx="1034578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Использование элементов </a:t>
            </a:r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В.Ф. Базарного для сохранения зрения и психоэмоционального здоровья детей.</a:t>
            </a:r>
            <a:endParaRPr lang="ru-RU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некдоты про детский сад :: Детский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1" y="1521107"/>
            <a:ext cx="7685657" cy="4034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8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" y="252549"/>
            <a:ext cx="11477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привычки здорового образа жизни, укрепление физического и психического здоровья детей.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учебно-воспитательный процесс, направив его на сохранение здоровья детей;                                                                                                     - воспитывать привычку бережного отношения к своему здоровью, умение дошкольников заботиться о своем зрении;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благоприятные условия для развития физического и психического здоровья дошкольника.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подвести родителей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пониманию важности и значимости выдвинутой проблемы.</a:t>
            </a:r>
          </a:p>
        </p:txBody>
      </p:sp>
      <p:pic>
        <p:nvPicPr>
          <p:cNvPr id="2050" name="Picture 2" descr="МБДОУ детский сад компенсирующего вида №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82" y="3172287"/>
            <a:ext cx="87630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1590992"/>
              </p:ext>
            </p:extLst>
          </p:nvPr>
        </p:nvGraphicFramePr>
        <p:xfrm>
          <a:off x="0" y="300336"/>
          <a:ext cx="11856061" cy="565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41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7086"/>
            <a:ext cx="118001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marL="285750" lvl="0" indent="-28575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2" y="2221996"/>
            <a:ext cx="4061370" cy="448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51" y="1341503"/>
            <a:ext cx="4127863" cy="455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1" y="467297"/>
            <a:ext cx="3317966" cy="329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51" y="4300374"/>
            <a:ext cx="3357963" cy="232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407" y="0"/>
            <a:ext cx="4231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знаний детей о важности зрения и двигательной активности для человека, через дидактические игры «Органы чувств», «Части тела и их функции», «Что для глаз хорошо, а что плохо».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" y="7937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азарный В.Ф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6" y="906711"/>
            <a:ext cx="3608322" cy="50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2079" y="461555"/>
            <a:ext cx="39762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Филиппович Базарный (4 мая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1942г.)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и член Международной академии общественных наук, Почётный работник общего образования Российской Федерации, член Высшего Координационного Совета ООД «Российский Союз за здоровое развитие детей» и Центрального Совета общероссийского движения «Образование – для всех». Разработчик нового направления в науке и практике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здоровьеразвивающей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педагогики.</a:t>
            </a:r>
          </a:p>
        </p:txBody>
      </p:sp>
      <p:sp>
        <p:nvSpPr>
          <p:cNvPr id="3" name="AutoShape 2" descr="Консультация «Здоровьесберегающая технология В. Ф. Базарного. Гимнастика  для глаз» (1 фото). Воспитателям детских садов, школьным учителям и  педагогам - Маам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онсультация «Здоровьесберегающая технология В. Ф. Базарного. Гимнастика  для глаз» (1 фото). Воспитателям детских садов, школьным учителям и  педагогам - Маам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111" t="1972" r="3141" b="1998"/>
          <a:stretch/>
        </p:blipFill>
        <p:spPr>
          <a:xfrm>
            <a:off x="7698378" y="116680"/>
            <a:ext cx="4328160" cy="3009698"/>
          </a:xfrm>
          <a:prstGeom prst="rect">
            <a:avLst/>
          </a:prstGeom>
        </p:spPr>
      </p:pic>
      <p:sp>
        <p:nvSpPr>
          <p:cNvPr id="7" name="AutoShape 6" descr="Школы по методике Базарного | Школ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Школы по методике Базарного | Школ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848" y="3356298"/>
            <a:ext cx="4105304" cy="3075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479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590" y="104503"/>
            <a:ext cx="764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Метод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смены динамических поз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0" y="1088729"/>
            <a:ext cx="3471843" cy="3700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7" y="2922909"/>
            <a:ext cx="3965277" cy="3733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8" y="918865"/>
            <a:ext cx="3903082" cy="40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3371" y="0"/>
            <a:ext cx="8699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Метод проведения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в режиме движения наглядного материала, постоянного зрительного поиска и выполнения активизирующих детей заданий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8" y="4353065"/>
            <a:ext cx="2753458" cy="2334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18" y="4304404"/>
            <a:ext cx="2481199" cy="2431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6" y="974625"/>
            <a:ext cx="2605413" cy="3162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26" y="3926588"/>
            <a:ext cx="2473632" cy="2831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5" y="974626"/>
            <a:ext cx="2862965" cy="2851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61" y="974625"/>
            <a:ext cx="2773389" cy="32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2" y="4338227"/>
            <a:ext cx="3742489" cy="238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0983" y="113211"/>
            <a:ext cx="6836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Метод: работа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зрительно-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координаторными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тренажерами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66" y="1041382"/>
            <a:ext cx="2133251" cy="261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5" y="1055522"/>
            <a:ext cx="2159446" cy="2619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0" y="958161"/>
            <a:ext cx="2161323" cy="2666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782" y="535686"/>
            <a:ext cx="196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режим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9590" y="535686"/>
            <a:ext cx="216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режим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1" y="4279871"/>
            <a:ext cx="2180083" cy="2499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3821" y="3831771"/>
            <a:ext cx="219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режим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1462" y="3901440"/>
            <a:ext cx="33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режим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0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тлый фон для презентации Powerpoint - 5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" y="0"/>
            <a:ext cx="1219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652" y="2307772"/>
            <a:ext cx="10075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4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213</Words>
  <Application>Microsoft Office PowerPoint</Application>
  <PresentationFormat>Широкоэкранный</PresentationFormat>
  <Paragraphs>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Бунькова</dc:creator>
  <cp:lastModifiedBy>Оксана Бунькова</cp:lastModifiedBy>
  <cp:revision>41</cp:revision>
  <dcterms:created xsi:type="dcterms:W3CDTF">2023-12-17T05:21:07Z</dcterms:created>
  <dcterms:modified xsi:type="dcterms:W3CDTF">2023-12-19T12:10:15Z</dcterms:modified>
</cp:coreProperties>
</file>