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0" r:id="rId5"/>
    <p:sldId id="261" r:id="rId6"/>
    <p:sldId id="270" r:id="rId7"/>
    <p:sldId id="271" r:id="rId8"/>
    <p:sldId id="25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9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1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7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7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15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93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2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69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9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801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A81C3-C8EC-4C6F-943D-98CBFA636BC3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C16E-102E-45FF-A867-2FA3A1229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81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3297" y="0"/>
            <a:ext cx="8316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Муниципальное бюджетное дошкольное образовательное учреждение детский сад № 9 г. Амурска Амурского муниципального района Хабаровского края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9829" y="1732547"/>
            <a:ext cx="5582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Создание условий в ДОУ по формированию предпосылок математической грамотности у детей старшего дошкольного возраста</a:t>
            </a:r>
            <a:endParaRPr lang="ru-RU" sz="3200" dirty="0">
              <a:solidFill>
                <a:srgbClr val="002060"/>
              </a:solidFill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 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4" y="94726"/>
            <a:ext cx="1848178" cy="1848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75083" y="5707781"/>
            <a:ext cx="441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Петрухина Ульяна Викторовна, </a:t>
            </a:r>
          </a:p>
          <a:p>
            <a:pPr algn="r"/>
            <a:r>
              <a:rPr lang="ru-RU" dirty="0" smtClean="0"/>
              <a:t>заместитель заведующего по ВОП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646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1" y="85284"/>
            <a:ext cx="4979022" cy="368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263" t="7463" r="18106" b="5520"/>
          <a:stretch/>
        </p:blipFill>
        <p:spPr>
          <a:xfrm>
            <a:off x="7223459" y="87066"/>
            <a:ext cx="4860758" cy="3681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391" y="858367"/>
            <a:ext cx="2221058" cy="17741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93528" y="3931888"/>
            <a:ext cx="7524240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u="sng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Математическая грамотность дошкольника </a:t>
            </a:r>
            <a:r>
              <a:rPr lang="ru-RU" sz="28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это способность применять математические знания и умения для решения математических проблем в разнообразных контекстах реального мира.</a:t>
            </a:r>
            <a:endParaRPr lang="ru-RU" sz="2800" b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9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13" y="548641"/>
            <a:ext cx="5620265" cy="35132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3511" y="144379"/>
            <a:ext cx="5308265" cy="168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Содержательные линии по формированию математических представлений у дошкольников согласно ФГОС ДО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226" y="1909112"/>
            <a:ext cx="675233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/>
                </a:solidFill>
              </a:rPr>
              <a:t>Числа, Счет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/>
                </a:solidFill>
              </a:rPr>
              <a:t>Величины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/>
                </a:solidFill>
              </a:rPr>
              <a:t>Простые арифметические задачи на сложение и вычитание;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/>
                </a:solidFill>
              </a:rPr>
              <a:t>Геометрические фигуры;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/>
                </a:solidFill>
              </a:rPr>
              <a:t>Ознакомление с пространственными и временными отношениями 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/>
                </a:solidFill>
              </a:rPr>
              <a:t>Элементы логического мышления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39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57044" y="0"/>
            <a:ext cx="5675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Центры </a:t>
            </a:r>
            <a:r>
              <a:rPr lang="ru-RU" sz="2800" b="1" dirty="0">
                <a:solidFill>
                  <a:schemeClr val="bg1"/>
                </a:solidFill>
              </a:rPr>
              <a:t>математического развития</a:t>
            </a:r>
          </a:p>
        </p:txBody>
      </p:sp>
      <p:sp>
        <p:nvSpPr>
          <p:cNvPr id="7" name="AutoShape 2" descr="Предметно-пространственная среда в группе детей раннего возраста по  сенсорному развитию (1 фото). Воспитателям детских садов, школьным учителям  и педагогам - Маам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Организация развивающей предметно-пространственной среды во второй группе  раннего возраста (18 фото). Воспитателям детских садов, школьным учителям и  педагогам - Маам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8200"/>
            <a:ext cx="5114451" cy="383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Уголок математики в детском саду: оформление по ФГОС, варианты для старшей,  средней, подготовительной и младшей группы +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32" y="426261"/>
            <a:ext cx="4930231" cy="400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Documents and Settings\Пользователь\Мои документы\Загрузки\IMG-20201229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00" y="3703756"/>
            <a:ext cx="4075500" cy="3056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21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Состав числа. Игры, дидактические пособия, страница 4. Воспитателям детских  садов, школьным учителям и педагогам - Маам.р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02" y="196807"/>
            <a:ext cx="4467498" cy="270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Наглядные пособия для обучения детей старшего дошкольного возраста  математике - &quot;Академия педагогических проектов Российской Федераци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19" y="2438726"/>
            <a:ext cx="2238715" cy="298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редметно-развивающая среда. Центр математического развития (14 фото).  Воспитателям детских садов, школьным учителям и педагогам - Маам.р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99" y="3117269"/>
            <a:ext cx="4906754" cy="36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18028" y="60960"/>
            <a:ext cx="2908663" cy="165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Наглядно-демонстрационный материал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29" y="0"/>
            <a:ext cx="3930580" cy="524077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18" y="1169536"/>
            <a:ext cx="4121884" cy="309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89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948" t="25964" r="40790" b="26877"/>
          <a:stretch/>
        </p:blipFill>
        <p:spPr>
          <a:xfrm>
            <a:off x="99510" y="0"/>
            <a:ext cx="2743200" cy="3777521"/>
          </a:xfrm>
          <a:prstGeom prst="rect">
            <a:avLst/>
          </a:prstGeom>
        </p:spPr>
      </p:pic>
      <p:pic>
        <p:nvPicPr>
          <p:cNvPr id="2050" name="Picture 2" descr="https://detstvo-press.ru/upload/iblock/785/a61gwcn05owlwpuhlxxymvv8uzuc9il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58" y="81419"/>
            <a:ext cx="3107389" cy="399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etstvo-press.ru/upload/iblock/fa8/0loc8jws7q7hkl1d9y6gi0mbrsz2tkx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08" y="38501"/>
            <a:ext cx="3600400" cy="45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etstvo-press.ru/upload/iblock/057/11xkcoabp8odah49oh2cmcy59w36pwv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67" y="1388061"/>
            <a:ext cx="2710427" cy="347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Развиваем математические представления дошкольников. Рабочая тетрадь для детей 3-4 лет. ФГОС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854" y="1174282"/>
            <a:ext cx="2913602" cy="36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orage.yandexcloud.net/prod-file-public/fa89/41d1/a7fc/59b27508-fa89-41d1-a7fc-b69c40922af2-resized.web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2" y="3124025"/>
            <a:ext cx="2876383" cy="38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torage.yandexcloud.net/prod-file-public/e7a7/4338/b51a/60453283-e7a7-4338-b51a-e698838c0685-resized.web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77" y="3569242"/>
            <a:ext cx="2427324" cy="319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torage.yandexcloud.net/prod-file-public/73cc/4b22/aa73/666a29a1-73cc-4b22-aa73-1fd803abe624-resized.web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20" y="3017135"/>
            <a:ext cx="2859729" cy="376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3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143" t="8254" r="32929" b="4889"/>
          <a:stretch/>
        </p:blipFill>
        <p:spPr>
          <a:xfrm>
            <a:off x="313330" y="0"/>
            <a:ext cx="3162740" cy="4423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08" y="60960"/>
            <a:ext cx="2797762" cy="38970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7626" y="3413848"/>
            <a:ext cx="2838995" cy="4049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0"/>
          <a:stretch/>
        </p:blipFill>
        <p:spPr>
          <a:xfrm>
            <a:off x="8311610" y="60960"/>
            <a:ext cx="3602446" cy="35313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8" y="3570514"/>
            <a:ext cx="4290423" cy="32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68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6"/>
          <a:stretch/>
        </p:blipFill>
        <p:spPr bwMode="auto">
          <a:xfrm>
            <a:off x="3125229" y="0"/>
            <a:ext cx="6333198" cy="370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14423" r="1322" b="3365"/>
          <a:stretch>
            <a:fillRect/>
          </a:stretch>
        </p:blipFill>
        <p:spPr bwMode="auto">
          <a:xfrm>
            <a:off x="216228" y="3801379"/>
            <a:ext cx="457313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6977" t="6977" r="4068"/>
          <a:stretch>
            <a:fillRect/>
          </a:stretch>
        </p:blipFill>
        <p:spPr bwMode="auto">
          <a:xfrm>
            <a:off x="8164295" y="3801379"/>
            <a:ext cx="382557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58331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101</Words>
  <Application>Microsoft Office PowerPoint</Application>
  <PresentationFormat>Широкоэкранный</PresentationFormat>
  <Paragraphs>15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46</cp:revision>
  <dcterms:created xsi:type="dcterms:W3CDTF">2024-02-12T06:38:10Z</dcterms:created>
  <dcterms:modified xsi:type="dcterms:W3CDTF">2024-04-01T06:45:46Z</dcterms:modified>
</cp:coreProperties>
</file>